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6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4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1759" autoAdjust="0"/>
  </p:normalViewPr>
  <p:slideViewPr>
    <p:cSldViewPr snapToGrid="0">
      <p:cViewPr varScale="1">
        <p:scale>
          <a:sx n="46" d="100"/>
          <a:sy n="46" d="100"/>
        </p:scale>
        <p:origin x="1336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739C2-971E-4396-B7F6-D4FBEDD7E00E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A3EE4-88EF-49B2-B138-D04E64C0E1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881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</a:t>
            </a:r>
            <a:r>
              <a:rPr lang="de-DE" baseline="0" dirty="0"/>
              <a:t> Einfluss auf die SOLID Prinzipien!</a:t>
            </a:r>
          </a:p>
          <a:p>
            <a:r>
              <a:rPr lang="de-DE" baseline="0" dirty="0"/>
              <a:t>Wenn von der Singleton-Klasse geerbt wir, einfach Konstruktor =&gt; </a:t>
            </a:r>
            <a:r>
              <a:rPr lang="de-DE" baseline="0" dirty="0" err="1"/>
              <a:t>protected</a:t>
            </a:r>
            <a:endParaRPr lang="de-DE" baseline="0" dirty="0"/>
          </a:p>
          <a:p>
            <a:endParaRPr lang="de-D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</a:t>
            </a: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Responsibility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-Prinzip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Jede Klasse hat nur eine Aufgabe</a:t>
            </a:r>
            <a:endParaRPr lang="de-DE" sz="1200" b="1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Open-</a:t>
            </a: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Closed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-Prinzip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Offen für Erweiterungen ohne Verhaltensänderungen der Klasse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Liskovsches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Substitutionsprinzip:</a:t>
            </a:r>
            <a:r>
              <a:rPr lang="de-DE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Instanzen der Klasse in Superklassevariable müssen sich wie erwartet verhalten.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Interface-Segregation-Prinzip:</a:t>
            </a:r>
            <a:r>
              <a:rPr lang="de-DE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Teilt große Interfaces in mehrere kleinere auf ( =&gt; maßgefertigte Interfaces für jede Klassengruppe)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-Inversion-Prinzip:</a:t>
            </a:r>
            <a:r>
              <a:rPr lang="de-DE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Abhängigkeiten gehen immer von unten nach oben.</a:t>
            </a:r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A3EE4-88EF-49B2-B138-D04E64C0E11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25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3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91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85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60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99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42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75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05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03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31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99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46" y="1238485"/>
            <a:ext cx="3024167" cy="3024167"/>
          </a:xfr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1413229" y="339600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Because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we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love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the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web.</a:t>
            </a:r>
          </a:p>
        </p:txBody>
      </p:sp>
    </p:spTree>
    <p:extLst>
      <p:ext uri="{BB962C8B-B14F-4D97-AF65-F5344CB8AC3E}">
        <p14:creationId xmlns:p14="http://schemas.microsoft.com/office/powerpoint/2010/main" val="1805950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Alles klar?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7974" y="0"/>
            <a:ext cx="13879974" cy="693998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0" y="-19050"/>
            <a:ext cx="12401550" cy="69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31" y="2174789"/>
            <a:ext cx="1939088" cy="193908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355650" y="392921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Singleton</a:t>
            </a:r>
          </a:p>
        </p:txBody>
      </p:sp>
      <p:sp>
        <p:nvSpPr>
          <p:cNvPr id="7" name="Geschweifte Klammer links 6"/>
          <p:cNvSpPr/>
          <p:nvPr/>
        </p:nvSpPr>
        <p:spPr>
          <a:xfrm>
            <a:off x="7408404" y="1260389"/>
            <a:ext cx="155448" cy="91440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530900" y="1262615"/>
            <a:ext cx="191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(~) ( - ) Konstruktor</a:t>
            </a:r>
          </a:p>
        </p:txBody>
      </p:sp>
      <p:sp>
        <p:nvSpPr>
          <p:cNvPr id="9" name="Geschweifte Klammer rechts 8"/>
          <p:cNvSpPr/>
          <p:nvPr/>
        </p:nvSpPr>
        <p:spPr>
          <a:xfrm>
            <a:off x="9383893" y="1260389"/>
            <a:ext cx="155448" cy="91440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links 9"/>
          <p:cNvSpPr/>
          <p:nvPr/>
        </p:nvSpPr>
        <p:spPr>
          <a:xfrm>
            <a:off x="8110151" y="3933950"/>
            <a:ext cx="155448" cy="91440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7996376" y="3992639"/>
            <a:ext cx="191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Instanz</a:t>
            </a:r>
          </a:p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Variable</a:t>
            </a:r>
          </a:p>
        </p:txBody>
      </p:sp>
      <p:sp>
        <p:nvSpPr>
          <p:cNvPr id="12" name="Geschweifte Klammer rechts 11"/>
          <p:cNvSpPr/>
          <p:nvPr/>
        </p:nvSpPr>
        <p:spPr>
          <a:xfrm>
            <a:off x="9598552" y="3933950"/>
            <a:ext cx="155448" cy="914400"/>
          </a:xfrm>
          <a:prstGeom prst="rightBrace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links 12"/>
          <p:cNvSpPr/>
          <p:nvPr/>
        </p:nvSpPr>
        <p:spPr>
          <a:xfrm>
            <a:off x="2266525" y="3287619"/>
            <a:ext cx="155448" cy="9144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2183692" y="3314223"/>
            <a:ext cx="191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+ Erstelle</a:t>
            </a:r>
          </a:p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Instanz()</a:t>
            </a:r>
          </a:p>
        </p:txBody>
      </p:sp>
      <p:sp>
        <p:nvSpPr>
          <p:cNvPr id="15" name="Geschweifte Klammer rechts 14"/>
          <p:cNvSpPr/>
          <p:nvPr/>
        </p:nvSpPr>
        <p:spPr>
          <a:xfrm>
            <a:off x="3811223" y="3287619"/>
            <a:ext cx="155448" cy="9144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31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Warum?!</a:t>
            </a:r>
          </a:p>
        </p:txBody>
      </p:sp>
    </p:spTree>
    <p:extLst>
      <p:ext uri="{BB962C8B-B14F-4D97-AF65-F5344CB8AC3E}">
        <p14:creationId xmlns:p14="http://schemas.microsoft.com/office/powerpoint/2010/main" val="50315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4671815" y="3188042"/>
            <a:ext cx="564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Kein Erzeugen von Objekten von Außen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597674" y="2541255"/>
            <a:ext cx="4687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Privater Konstruktor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81" y="2036659"/>
            <a:ext cx="1717077" cy="17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80" y="2036659"/>
            <a:ext cx="1717077" cy="171707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630625" y="3188042"/>
            <a:ext cx="564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Trägt die einzige Instanz der Klasse.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630625" y="2541254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Instanz Variable</a:t>
            </a:r>
          </a:p>
        </p:txBody>
      </p:sp>
    </p:spTree>
    <p:extLst>
      <p:ext uri="{BB962C8B-B14F-4D97-AF65-F5344CB8AC3E}">
        <p14:creationId xmlns:p14="http://schemas.microsoft.com/office/powerpoint/2010/main" val="266405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80" y="2036659"/>
            <a:ext cx="1713053" cy="171305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638863" y="3188042"/>
            <a:ext cx="564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Prüft vor dem Erstellen die Instanz-Variable.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644254" y="2541254"/>
            <a:ext cx="397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Erstelle Instanz ()</a:t>
            </a:r>
          </a:p>
        </p:txBody>
      </p:sp>
    </p:spTree>
    <p:extLst>
      <p:ext uri="{BB962C8B-B14F-4D97-AF65-F5344CB8AC3E}">
        <p14:creationId xmlns:p14="http://schemas.microsoft.com/office/powerpoint/2010/main" val="423592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56" y="408009"/>
            <a:ext cx="4867709" cy="6080845"/>
          </a:xfrm>
        </p:spPr>
      </p:pic>
    </p:spTree>
    <p:extLst>
      <p:ext uri="{BB962C8B-B14F-4D97-AF65-F5344CB8AC3E}">
        <p14:creationId xmlns:p14="http://schemas.microsoft.com/office/powerpoint/2010/main" val="143532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Was‘n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mit SOLID?!</a:t>
            </a:r>
          </a:p>
        </p:txBody>
      </p:sp>
    </p:spTree>
    <p:extLst>
      <p:ext uri="{BB962C8B-B14F-4D97-AF65-F5344CB8AC3E}">
        <p14:creationId xmlns:p14="http://schemas.microsoft.com/office/powerpoint/2010/main" val="92564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Was‘n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mit SOLDID?!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037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18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Breitbild</PresentationFormat>
  <Paragraphs>26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Roboto Light</vt:lpstr>
      <vt:lpstr>Roboto Thin</vt:lpstr>
      <vt:lpstr>Office</vt:lpstr>
      <vt:lpstr>PowerPoint-Präsentation</vt:lpstr>
      <vt:lpstr>PowerPoint-Präsentation</vt:lpstr>
      <vt:lpstr>Warum?!</vt:lpstr>
      <vt:lpstr>PowerPoint-Präsentation</vt:lpstr>
      <vt:lpstr>PowerPoint-Präsentation</vt:lpstr>
      <vt:lpstr>PowerPoint-Präsentation</vt:lpstr>
      <vt:lpstr>PowerPoint-Präsentation</vt:lpstr>
      <vt:lpstr>Was‘n mit SOLID?!</vt:lpstr>
      <vt:lpstr>Was‘n mit SOLDID?!</vt:lpstr>
      <vt:lpstr>Alles klar?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Ludwig</dc:creator>
  <cp:lastModifiedBy>mbuljubasic</cp:lastModifiedBy>
  <cp:revision>26</cp:revision>
  <dcterms:created xsi:type="dcterms:W3CDTF">2016-11-29T20:10:15Z</dcterms:created>
  <dcterms:modified xsi:type="dcterms:W3CDTF">2016-11-30T12:55:13Z</dcterms:modified>
</cp:coreProperties>
</file>